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68" r:id="rId5"/>
    <p:sldId id="258" r:id="rId6"/>
    <p:sldId id="269" r:id="rId7"/>
    <p:sldId id="259" r:id="rId8"/>
    <p:sldId id="261" r:id="rId9"/>
    <p:sldId id="267" r:id="rId10"/>
    <p:sldId id="263" r:id="rId11"/>
    <p:sldId id="264" r:id="rId12"/>
    <p:sldId id="266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Gamela" initials="AG" lastIdx="1" clrIdx="0">
    <p:extLst>
      <p:ext uri="{19B8F6BF-5375-455C-9EA6-DF929625EA0E}">
        <p15:presenceInfo xmlns:p15="http://schemas.microsoft.com/office/powerpoint/2012/main" userId="6d9c84d20d12aa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C8EA9-A5E6-470C-BEDC-1679EC00BDF0}" v="7" dt="2024-05-10T09:57:40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>
        <p:scale>
          <a:sx n="82" d="100"/>
          <a:sy n="82" d="100"/>
        </p:scale>
        <p:origin x="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ónio do Carmo Gouveia" userId="9e37e8fe-4141-4e52-8e3f-f23625677b55" providerId="ADAL" clId="{842C8EA9-A5E6-470C-BEDC-1679EC00BDF0}"/>
    <pc:docChg chg="undo custSel addSld delSld modSld sldOrd">
      <pc:chgData name="António do Carmo Gouveia" userId="9e37e8fe-4141-4e52-8e3f-f23625677b55" providerId="ADAL" clId="{842C8EA9-A5E6-470C-BEDC-1679EC00BDF0}" dt="2024-05-10T09:59:41.489" v="1875" actId="1038"/>
      <pc:docMkLst>
        <pc:docMk/>
      </pc:docMkLst>
      <pc:sldChg chg="addSp modSp mod">
        <pc:chgData name="António do Carmo Gouveia" userId="9e37e8fe-4141-4e52-8e3f-f23625677b55" providerId="ADAL" clId="{842C8EA9-A5E6-470C-BEDC-1679EC00BDF0}" dt="2024-05-10T09:24:38.767" v="616"/>
        <pc:sldMkLst>
          <pc:docMk/>
          <pc:sldMk cId="3773262017" sldId="256"/>
        </pc:sldMkLst>
        <pc:spChg chg="mod">
          <ac:chgData name="António do Carmo Gouveia" userId="9e37e8fe-4141-4e52-8e3f-f23625677b55" providerId="ADAL" clId="{842C8EA9-A5E6-470C-BEDC-1679EC00BDF0}" dt="2024-05-09T10:55:26.099" v="118" actId="20577"/>
          <ac:spMkLst>
            <pc:docMk/>
            <pc:sldMk cId="3773262017" sldId="256"/>
            <ac:spMk id="8" creationId="{EC9AF45B-93C4-4643-AC43-AC33ACEC5B4D}"/>
          </ac:spMkLst>
        </pc:spChg>
        <pc:picChg chg="add mod">
          <ac:chgData name="António do Carmo Gouveia" userId="9e37e8fe-4141-4e52-8e3f-f23625677b55" providerId="ADAL" clId="{842C8EA9-A5E6-470C-BEDC-1679EC00BDF0}" dt="2024-05-10T09:24:38.767" v="616"/>
          <ac:picMkLst>
            <pc:docMk/>
            <pc:sldMk cId="3773262017" sldId="256"/>
            <ac:picMk id="2" creationId="{90A71AF8-6CBE-4D57-A66D-5FB48EBB7BD2}"/>
          </ac:picMkLst>
        </pc:picChg>
        <pc:picChg chg="mod">
          <ac:chgData name="António do Carmo Gouveia" userId="9e37e8fe-4141-4e52-8e3f-f23625677b55" providerId="ADAL" clId="{842C8EA9-A5E6-470C-BEDC-1679EC00BDF0}" dt="2024-05-09T13:15:13.657" v="149" actId="14100"/>
          <ac:picMkLst>
            <pc:docMk/>
            <pc:sldMk cId="3773262017" sldId="256"/>
            <ac:picMk id="3" creationId="{37BC5559-94A6-4519-8285-6C200ECAE770}"/>
          </ac:picMkLst>
        </pc:picChg>
        <pc:picChg chg="mod">
          <ac:chgData name="António do Carmo Gouveia" userId="9e37e8fe-4141-4e52-8e3f-f23625677b55" providerId="ADAL" clId="{842C8EA9-A5E6-470C-BEDC-1679EC00BDF0}" dt="2024-05-09T13:14:47.226" v="146" actId="14100"/>
          <ac:picMkLst>
            <pc:docMk/>
            <pc:sldMk cId="3773262017" sldId="256"/>
            <ac:picMk id="20" creationId="{BD1459DE-C7F0-47F2-A86C-AC997336BA8F}"/>
          </ac:picMkLst>
        </pc:picChg>
      </pc:sldChg>
      <pc:sldChg chg="addSp delSp modSp mod">
        <pc:chgData name="António do Carmo Gouveia" userId="9e37e8fe-4141-4e52-8e3f-f23625677b55" providerId="ADAL" clId="{842C8EA9-A5E6-470C-BEDC-1679EC00BDF0}" dt="2024-05-10T09:41:33.255" v="1316" actId="14100"/>
        <pc:sldMkLst>
          <pc:docMk/>
          <pc:sldMk cId="3663446623" sldId="257"/>
        </pc:sldMkLst>
        <pc:spChg chg="del">
          <ac:chgData name="António do Carmo Gouveia" userId="9e37e8fe-4141-4e52-8e3f-f23625677b55" providerId="ADAL" clId="{842C8EA9-A5E6-470C-BEDC-1679EC00BDF0}" dt="2024-05-10T09:24:55.170" v="617" actId="478"/>
          <ac:spMkLst>
            <pc:docMk/>
            <pc:sldMk cId="3663446623" sldId="257"/>
            <ac:spMk id="3" creationId="{45903000-BCD4-465F-A202-F29021613314}"/>
          </ac:spMkLst>
        </pc:spChg>
        <pc:spChg chg="add del mod">
          <ac:chgData name="António do Carmo Gouveia" userId="9e37e8fe-4141-4e52-8e3f-f23625677b55" providerId="ADAL" clId="{842C8EA9-A5E6-470C-BEDC-1679EC00BDF0}" dt="2024-05-10T09:25:05.055" v="619" actId="478"/>
          <ac:spMkLst>
            <pc:docMk/>
            <pc:sldMk cId="3663446623" sldId="257"/>
            <ac:spMk id="5" creationId="{9E7780B4-90CB-50FC-7A3D-514C7BFE5C41}"/>
          </ac:spMkLst>
        </pc:spChg>
        <pc:spChg chg="add del mod">
          <ac:chgData name="António do Carmo Gouveia" userId="9e37e8fe-4141-4e52-8e3f-f23625677b55" providerId="ADAL" clId="{842C8EA9-A5E6-470C-BEDC-1679EC00BDF0}" dt="2024-05-10T09:24:58.859" v="618" actId="478"/>
          <ac:spMkLst>
            <pc:docMk/>
            <pc:sldMk cId="3663446623" sldId="257"/>
            <ac:spMk id="8" creationId="{BF616309-8A57-698F-605C-018E61D4AA78}"/>
          </ac:spMkLst>
        </pc:spChg>
        <pc:spChg chg="del">
          <ac:chgData name="António do Carmo Gouveia" userId="9e37e8fe-4141-4e52-8e3f-f23625677b55" providerId="ADAL" clId="{842C8EA9-A5E6-470C-BEDC-1679EC00BDF0}" dt="2024-05-10T09:24:55.170" v="617" actId="478"/>
          <ac:spMkLst>
            <pc:docMk/>
            <pc:sldMk cId="3663446623" sldId="257"/>
            <ac:spMk id="10" creationId="{5353626F-2F0F-4F24-9DFA-A41B8B26AFF7}"/>
          </ac:spMkLst>
        </pc:spChg>
        <pc:picChg chg="del">
          <ac:chgData name="António do Carmo Gouveia" userId="9e37e8fe-4141-4e52-8e3f-f23625677b55" providerId="ADAL" clId="{842C8EA9-A5E6-470C-BEDC-1679EC00BDF0}" dt="2024-05-10T09:24:55.170" v="617" actId="478"/>
          <ac:picMkLst>
            <pc:docMk/>
            <pc:sldMk cId="3663446623" sldId="257"/>
            <ac:picMk id="4" creationId="{F65D0DDF-BC4E-441D-9F15-C874E503F4E3}"/>
          </ac:picMkLst>
        </pc:picChg>
        <pc:picChg chg="del">
          <ac:chgData name="António do Carmo Gouveia" userId="9e37e8fe-4141-4e52-8e3f-f23625677b55" providerId="ADAL" clId="{842C8EA9-A5E6-470C-BEDC-1679EC00BDF0}" dt="2024-05-10T09:24:55.170" v="617" actId="478"/>
          <ac:picMkLst>
            <pc:docMk/>
            <pc:sldMk cId="3663446623" sldId="257"/>
            <ac:picMk id="6" creationId="{5A0C6705-1CAF-4211-95AB-7A689B5C1F8F}"/>
          </ac:picMkLst>
        </pc:picChg>
        <pc:picChg chg="add mod">
          <ac:chgData name="António do Carmo Gouveia" userId="9e37e8fe-4141-4e52-8e3f-f23625677b55" providerId="ADAL" clId="{842C8EA9-A5E6-470C-BEDC-1679EC00BDF0}" dt="2024-05-10T09:41:33.255" v="1316" actId="14100"/>
          <ac:picMkLst>
            <pc:docMk/>
            <pc:sldMk cId="3663446623" sldId="257"/>
            <ac:picMk id="9" creationId="{DB963C7C-1688-1BA9-51BC-8795E4B0F43A}"/>
          </ac:picMkLst>
        </pc:picChg>
        <pc:picChg chg="add mod modCrop">
          <ac:chgData name="António do Carmo Gouveia" userId="9e37e8fe-4141-4e52-8e3f-f23625677b55" providerId="ADAL" clId="{842C8EA9-A5E6-470C-BEDC-1679EC00BDF0}" dt="2024-05-10T09:41:26.308" v="1315" actId="1038"/>
          <ac:picMkLst>
            <pc:docMk/>
            <pc:sldMk cId="3663446623" sldId="257"/>
            <ac:picMk id="12" creationId="{2DE78FCE-60EB-FEBB-38A1-F6C0D2A2247F}"/>
          </ac:picMkLst>
        </pc:picChg>
      </pc:sldChg>
      <pc:sldChg chg="addSp delSp modSp mod">
        <pc:chgData name="António do Carmo Gouveia" userId="9e37e8fe-4141-4e52-8e3f-f23625677b55" providerId="ADAL" clId="{842C8EA9-A5E6-470C-BEDC-1679EC00BDF0}" dt="2024-05-09T11:16:50.348" v="124" actId="22"/>
        <pc:sldMkLst>
          <pc:docMk/>
          <pc:sldMk cId="444553833" sldId="258"/>
        </pc:sldMkLst>
        <pc:spChg chg="del">
          <ac:chgData name="António do Carmo Gouveia" userId="9e37e8fe-4141-4e52-8e3f-f23625677b55" providerId="ADAL" clId="{842C8EA9-A5E6-470C-BEDC-1679EC00BDF0}" dt="2024-05-09T11:07:45.144" v="119" actId="478"/>
          <ac:spMkLst>
            <pc:docMk/>
            <pc:sldMk cId="444553833" sldId="258"/>
            <ac:spMk id="2" creationId="{5E866FE0-D8F1-496D-A90D-2E4A17A7CF63}"/>
          </ac:spMkLst>
        </pc:spChg>
        <pc:spChg chg="del">
          <ac:chgData name="António do Carmo Gouveia" userId="9e37e8fe-4141-4e52-8e3f-f23625677b55" providerId="ADAL" clId="{842C8EA9-A5E6-470C-BEDC-1679EC00BDF0}" dt="2024-05-09T11:07:45.144" v="119" actId="478"/>
          <ac:spMkLst>
            <pc:docMk/>
            <pc:sldMk cId="444553833" sldId="258"/>
            <ac:spMk id="3" creationId="{4226689D-E13C-4763-85FD-4A18548901B1}"/>
          </ac:spMkLst>
        </pc:spChg>
        <pc:spChg chg="add del mod">
          <ac:chgData name="António do Carmo Gouveia" userId="9e37e8fe-4141-4e52-8e3f-f23625677b55" providerId="ADAL" clId="{842C8EA9-A5E6-470C-BEDC-1679EC00BDF0}" dt="2024-05-09T11:07:49.316" v="120" actId="478"/>
          <ac:spMkLst>
            <pc:docMk/>
            <pc:sldMk cId="444553833" sldId="258"/>
            <ac:spMk id="7" creationId="{EFCF67DE-9CD4-C140-8DC8-0AA2479751EB}"/>
          </ac:spMkLst>
        </pc:spChg>
        <pc:spChg chg="add del mod">
          <ac:chgData name="António do Carmo Gouveia" userId="9e37e8fe-4141-4e52-8e3f-f23625677b55" providerId="ADAL" clId="{842C8EA9-A5E6-470C-BEDC-1679EC00BDF0}" dt="2024-05-09T11:07:52.290" v="121" actId="478"/>
          <ac:spMkLst>
            <pc:docMk/>
            <pc:sldMk cId="444553833" sldId="258"/>
            <ac:spMk id="9" creationId="{CEC42A3C-7CF5-7513-6D53-9C7C819E5387}"/>
          </ac:spMkLst>
        </pc:spChg>
        <pc:picChg chg="del">
          <ac:chgData name="António do Carmo Gouveia" userId="9e37e8fe-4141-4e52-8e3f-f23625677b55" providerId="ADAL" clId="{842C8EA9-A5E6-470C-BEDC-1679EC00BDF0}" dt="2024-05-09T11:07:45.144" v="119" actId="478"/>
          <ac:picMkLst>
            <pc:docMk/>
            <pc:sldMk cId="444553833" sldId="258"/>
            <ac:picMk id="4" creationId="{2FFE00AA-84DE-4DCF-B744-3226396613D9}"/>
          </ac:picMkLst>
        </pc:picChg>
        <pc:picChg chg="del">
          <ac:chgData name="António do Carmo Gouveia" userId="9e37e8fe-4141-4e52-8e3f-f23625677b55" providerId="ADAL" clId="{842C8EA9-A5E6-470C-BEDC-1679EC00BDF0}" dt="2024-05-09T11:07:45.144" v="119" actId="478"/>
          <ac:picMkLst>
            <pc:docMk/>
            <pc:sldMk cId="444553833" sldId="258"/>
            <ac:picMk id="6" creationId="{D43BF0BF-AD25-4FE5-9E78-039242BEAC36}"/>
          </ac:picMkLst>
        </pc:picChg>
        <pc:picChg chg="del">
          <ac:chgData name="António do Carmo Gouveia" userId="9e37e8fe-4141-4e52-8e3f-f23625677b55" providerId="ADAL" clId="{842C8EA9-A5E6-470C-BEDC-1679EC00BDF0}" dt="2024-05-09T11:07:45.144" v="119" actId="478"/>
          <ac:picMkLst>
            <pc:docMk/>
            <pc:sldMk cId="444553833" sldId="258"/>
            <ac:picMk id="10" creationId="{B5E52E6F-F9E8-4E0C-A318-1BB6A16FDF00}"/>
          </ac:picMkLst>
        </pc:picChg>
        <pc:picChg chg="add del">
          <ac:chgData name="António do Carmo Gouveia" userId="9e37e8fe-4141-4e52-8e3f-f23625677b55" providerId="ADAL" clId="{842C8EA9-A5E6-470C-BEDC-1679EC00BDF0}" dt="2024-05-09T11:16:49.139" v="123" actId="478"/>
          <ac:picMkLst>
            <pc:docMk/>
            <pc:sldMk cId="444553833" sldId="258"/>
            <ac:picMk id="12" creationId="{FCA706BE-671F-38BA-71A0-F0F0F0AF8968}"/>
          </ac:picMkLst>
        </pc:picChg>
        <pc:picChg chg="add">
          <ac:chgData name="António do Carmo Gouveia" userId="9e37e8fe-4141-4e52-8e3f-f23625677b55" providerId="ADAL" clId="{842C8EA9-A5E6-470C-BEDC-1679EC00BDF0}" dt="2024-05-09T11:16:50.348" v="124" actId="22"/>
          <ac:picMkLst>
            <pc:docMk/>
            <pc:sldMk cId="444553833" sldId="258"/>
            <ac:picMk id="14" creationId="{ECA55E9D-7609-EB83-BBB9-B9F80CD63415}"/>
          </ac:picMkLst>
        </pc:picChg>
      </pc:sldChg>
      <pc:sldChg chg="addSp delSp modSp mod">
        <pc:chgData name="António do Carmo Gouveia" userId="9e37e8fe-4141-4e52-8e3f-f23625677b55" providerId="ADAL" clId="{842C8EA9-A5E6-470C-BEDC-1679EC00BDF0}" dt="2024-05-09T11:20:27.933" v="136" actId="12788"/>
        <pc:sldMkLst>
          <pc:docMk/>
          <pc:sldMk cId="1314995758" sldId="259"/>
        </pc:sldMkLst>
        <pc:spChg chg="del">
          <ac:chgData name="António do Carmo Gouveia" userId="9e37e8fe-4141-4e52-8e3f-f23625677b55" providerId="ADAL" clId="{842C8EA9-A5E6-470C-BEDC-1679EC00BDF0}" dt="2024-05-09T11:17:03.057" v="125" actId="478"/>
          <ac:spMkLst>
            <pc:docMk/>
            <pc:sldMk cId="1314995758" sldId="259"/>
            <ac:spMk id="2" creationId="{40DAC791-9585-455D-A96F-E3D7AB10CD64}"/>
          </ac:spMkLst>
        </pc:spChg>
        <pc:spChg chg="add del mod">
          <ac:chgData name="António do Carmo Gouveia" userId="9e37e8fe-4141-4e52-8e3f-f23625677b55" providerId="ADAL" clId="{842C8EA9-A5E6-470C-BEDC-1679EC00BDF0}" dt="2024-05-09T11:17:07.118" v="126" actId="478"/>
          <ac:spMkLst>
            <pc:docMk/>
            <pc:sldMk cId="1314995758" sldId="259"/>
            <ac:spMk id="7" creationId="{BE0E3695-585A-14E6-7B1D-FA76E4167584}"/>
          </ac:spMkLst>
        </pc:spChg>
        <pc:spChg chg="del">
          <ac:chgData name="António do Carmo Gouveia" userId="9e37e8fe-4141-4e52-8e3f-f23625677b55" providerId="ADAL" clId="{842C8EA9-A5E6-470C-BEDC-1679EC00BDF0}" dt="2024-05-09T11:17:03.057" v="125" actId="478"/>
          <ac:spMkLst>
            <pc:docMk/>
            <pc:sldMk cId="1314995758" sldId="259"/>
            <ac:spMk id="8" creationId="{643F9F37-A245-4784-8949-C5F8B57BAD8F}"/>
          </ac:spMkLst>
        </pc:spChg>
        <pc:spChg chg="add del mod">
          <ac:chgData name="António do Carmo Gouveia" userId="9e37e8fe-4141-4e52-8e3f-f23625677b55" providerId="ADAL" clId="{842C8EA9-A5E6-470C-BEDC-1679EC00BDF0}" dt="2024-05-09T11:17:10.253" v="127" actId="478"/>
          <ac:spMkLst>
            <pc:docMk/>
            <pc:sldMk cId="1314995758" sldId="259"/>
            <ac:spMk id="10" creationId="{21CA492E-EF97-6FF1-4BEE-CF8C0E31E622}"/>
          </ac:spMkLst>
        </pc:spChg>
        <pc:picChg chg="del">
          <ac:chgData name="António do Carmo Gouveia" userId="9e37e8fe-4141-4e52-8e3f-f23625677b55" providerId="ADAL" clId="{842C8EA9-A5E6-470C-BEDC-1679EC00BDF0}" dt="2024-05-09T11:17:03.057" v="125" actId="478"/>
          <ac:picMkLst>
            <pc:docMk/>
            <pc:sldMk cId="1314995758" sldId="259"/>
            <ac:picMk id="4" creationId="{7F5B9F05-4A84-4430-B997-97CB3C81C04E}"/>
          </ac:picMkLst>
        </pc:picChg>
        <pc:picChg chg="del">
          <ac:chgData name="António do Carmo Gouveia" userId="9e37e8fe-4141-4e52-8e3f-f23625677b55" providerId="ADAL" clId="{842C8EA9-A5E6-470C-BEDC-1679EC00BDF0}" dt="2024-05-09T11:17:03.057" v="125" actId="478"/>
          <ac:picMkLst>
            <pc:docMk/>
            <pc:sldMk cId="1314995758" sldId="259"/>
            <ac:picMk id="5" creationId="{903D3F9B-A9A9-4D13-A64E-C1F64D7E1E98}"/>
          </ac:picMkLst>
        </pc:picChg>
        <pc:picChg chg="del">
          <ac:chgData name="António do Carmo Gouveia" userId="9e37e8fe-4141-4e52-8e3f-f23625677b55" providerId="ADAL" clId="{842C8EA9-A5E6-470C-BEDC-1679EC00BDF0}" dt="2024-05-09T11:17:03.057" v="125" actId="478"/>
          <ac:picMkLst>
            <pc:docMk/>
            <pc:sldMk cId="1314995758" sldId="259"/>
            <ac:picMk id="6" creationId="{F5B35AC7-F217-4A7A-8FFC-DEEBFB6CBE6A}"/>
          </ac:picMkLst>
        </pc:picChg>
        <pc:picChg chg="add del mod modCrop">
          <ac:chgData name="António do Carmo Gouveia" userId="9e37e8fe-4141-4e52-8e3f-f23625677b55" providerId="ADAL" clId="{842C8EA9-A5E6-470C-BEDC-1679EC00BDF0}" dt="2024-05-09T11:18:52.412" v="131" actId="478"/>
          <ac:picMkLst>
            <pc:docMk/>
            <pc:sldMk cId="1314995758" sldId="259"/>
            <ac:picMk id="12" creationId="{6388A292-33BA-5460-C0F0-7238F69BFAD7}"/>
          </ac:picMkLst>
        </pc:picChg>
        <pc:picChg chg="add mod modCrop">
          <ac:chgData name="António do Carmo Gouveia" userId="9e37e8fe-4141-4e52-8e3f-f23625677b55" providerId="ADAL" clId="{842C8EA9-A5E6-470C-BEDC-1679EC00BDF0}" dt="2024-05-09T11:20:27.933" v="136" actId="12788"/>
          <ac:picMkLst>
            <pc:docMk/>
            <pc:sldMk cId="1314995758" sldId="259"/>
            <ac:picMk id="14" creationId="{4A5B38D4-9BCD-F155-EF31-EC203E9607F9}"/>
          </ac:picMkLst>
        </pc:picChg>
      </pc:sldChg>
      <pc:sldChg chg="addSp delSp modSp del mod">
        <pc:chgData name="António do Carmo Gouveia" userId="9e37e8fe-4141-4e52-8e3f-f23625677b55" providerId="ADAL" clId="{842C8EA9-A5E6-470C-BEDC-1679EC00BDF0}" dt="2024-05-10T09:41:08.241" v="1292" actId="47"/>
        <pc:sldMkLst>
          <pc:docMk/>
          <pc:sldMk cId="862819722" sldId="260"/>
        </pc:sldMkLst>
        <pc:spChg chg="del">
          <ac:chgData name="António do Carmo Gouveia" userId="9e37e8fe-4141-4e52-8e3f-f23625677b55" providerId="ADAL" clId="{842C8EA9-A5E6-470C-BEDC-1679EC00BDF0}" dt="2024-05-09T13:27:35.146" v="281" actId="478"/>
          <ac:spMkLst>
            <pc:docMk/>
            <pc:sldMk cId="862819722" sldId="260"/>
            <ac:spMk id="2" creationId="{F5B6B1B9-D5D8-4745-829B-D4A45B5FB8A7}"/>
          </ac:spMkLst>
        </pc:spChg>
        <pc:spChg chg="del">
          <ac:chgData name="António do Carmo Gouveia" userId="9e37e8fe-4141-4e52-8e3f-f23625677b55" providerId="ADAL" clId="{842C8EA9-A5E6-470C-BEDC-1679EC00BDF0}" dt="2024-05-09T13:27:35.146" v="281" actId="478"/>
          <ac:spMkLst>
            <pc:docMk/>
            <pc:sldMk cId="862819722" sldId="260"/>
            <ac:spMk id="3" creationId="{0A9B2A06-BE83-4E58-8F62-9B5AA7C0DFD3}"/>
          </ac:spMkLst>
        </pc:spChg>
        <pc:spChg chg="add del mod">
          <ac:chgData name="António do Carmo Gouveia" userId="9e37e8fe-4141-4e52-8e3f-f23625677b55" providerId="ADAL" clId="{842C8EA9-A5E6-470C-BEDC-1679EC00BDF0}" dt="2024-05-09T13:27:37.725" v="282" actId="478"/>
          <ac:spMkLst>
            <pc:docMk/>
            <pc:sldMk cId="862819722" sldId="260"/>
            <ac:spMk id="7" creationId="{6D4F8803-0CBE-CB0F-8B4C-D2E77A586E3D}"/>
          </ac:spMkLst>
        </pc:spChg>
        <pc:spChg chg="add del mod">
          <ac:chgData name="António do Carmo Gouveia" userId="9e37e8fe-4141-4e52-8e3f-f23625677b55" providerId="ADAL" clId="{842C8EA9-A5E6-470C-BEDC-1679EC00BDF0}" dt="2024-05-09T13:27:37.725" v="282" actId="478"/>
          <ac:spMkLst>
            <pc:docMk/>
            <pc:sldMk cId="862819722" sldId="260"/>
            <ac:spMk id="9" creationId="{D33E7360-A9B4-C774-1584-7210374A5D7B}"/>
          </ac:spMkLst>
        </pc:spChg>
        <pc:picChg chg="del">
          <ac:chgData name="António do Carmo Gouveia" userId="9e37e8fe-4141-4e52-8e3f-f23625677b55" providerId="ADAL" clId="{842C8EA9-A5E6-470C-BEDC-1679EC00BDF0}" dt="2024-05-09T13:27:35.146" v="281" actId="478"/>
          <ac:picMkLst>
            <pc:docMk/>
            <pc:sldMk cId="862819722" sldId="260"/>
            <ac:picMk id="4" creationId="{E563D8A4-3DFD-41CF-8561-2F1631807759}"/>
          </ac:picMkLst>
        </pc:picChg>
        <pc:picChg chg="del">
          <ac:chgData name="António do Carmo Gouveia" userId="9e37e8fe-4141-4e52-8e3f-f23625677b55" providerId="ADAL" clId="{842C8EA9-A5E6-470C-BEDC-1679EC00BDF0}" dt="2024-05-09T13:27:35.146" v="281" actId="478"/>
          <ac:picMkLst>
            <pc:docMk/>
            <pc:sldMk cId="862819722" sldId="260"/>
            <ac:picMk id="6" creationId="{D7ED1F9C-81EB-40B2-9630-A4587A29E564}"/>
          </ac:picMkLst>
        </pc:picChg>
      </pc:sldChg>
      <pc:sldChg chg="addSp delSp modSp mod ord">
        <pc:chgData name="António do Carmo Gouveia" userId="9e37e8fe-4141-4e52-8e3f-f23625677b55" providerId="ADAL" clId="{842C8EA9-A5E6-470C-BEDC-1679EC00BDF0}" dt="2024-05-09T11:22:15.998" v="145"/>
        <pc:sldMkLst>
          <pc:docMk/>
          <pc:sldMk cId="3233431993" sldId="261"/>
        </pc:sldMkLst>
        <pc:spChg chg="del">
          <ac:chgData name="António do Carmo Gouveia" userId="9e37e8fe-4141-4e52-8e3f-f23625677b55" providerId="ADAL" clId="{842C8EA9-A5E6-470C-BEDC-1679EC00BDF0}" dt="2024-05-09T11:21:31.617" v="137" actId="478"/>
          <ac:spMkLst>
            <pc:docMk/>
            <pc:sldMk cId="3233431993" sldId="261"/>
            <ac:spMk id="2" creationId="{EA58432C-C30B-4750-A317-C18598D1F0C7}"/>
          </ac:spMkLst>
        </pc:spChg>
        <pc:spChg chg="del">
          <ac:chgData name="António do Carmo Gouveia" userId="9e37e8fe-4141-4e52-8e3f-f23625677b55" providerId="ADAL" clId="{842C8EA9-A5E6-470C-BEDC-1679EC00BDF0}" dt="2024-05-09T11:21:31.617" v="137" actId="478"/>
          <ac:spMkLst>
            <pc:docMk/>
            <pc:sldMk cId="3233431993" sldId="261"/>
            <ac:spMk id="3" creationId="{8EC56D19-56DA-4E63-862E-F59317099C07}"/>
          </ac:spMkLst>
        </pc:spChg>
        <pc:spChg chg="add del mod">
          <ac:chgData name="António do Carmo Gouveia" userId="9e37e8fe-4141-4e52-8e3f-f23625677b55" providerId="ADAL" clId="{842C8EA9-A5E6-470C-BEDC-1679EC00BDF0}" dt="2024-05-09T11:21:35.147" v="138" actId="478"/>
          <ac:spMkLst>
            <pc:docMk/>
            <pc:sldMk cId="3233431993" sldId="261"/>
            <ac:spMk id="7" creationId="{11A77921-9E56-ED4D-BE8C-811F54F16978}"/>
          </ac:spMkLst>
        </pc:spChg>
        <pc:spChg chg="add del mod">
          <ac:chgData name="António do Carmo Gouveia" userId="9e37e8fe-4141-4e52-8e3f-f23625677b55" providerId="ADAL" clId="{842C8EA9-A5E6-470C-BEDC-1679EC00BDF0}" dt="2024-05-09T11:21:35.147" v="138" actId="478"/>
          <ac:spMkLst>
            <pc:docMk/>
            <pc:sldMk cId="3233431993" sldId="261"/>
            <ac:spMk id="9" creationId="{2BC3F259-B222-7D44-5F0F-E0429C9AA852}"/>
          </ac:spMkLst>
        </pc:spChg>
        <pc:picChg chg="del">
          <ac:chgData name="António do Carmo Gouveia" userId="9e37e8fe-4141-4e52-8e3f-f23625677b55" providerId="ADAL" clId="{842C8EA9-A5E6-470C-BEDC-1679EC00BDF0}" dt="2024-05-09T11:21:31.617" v="137" actId="478"/>
          <ac:picMkLst>
            <pc:docMk/>
            <pc:sldMk cId="3233431993" sldId="261"/>
            <ac:picMk id="4" creationId="{7F1CB543-F239-4307-9841-54D843E5F43C}"/>
          </ac:picMkLst>
        </pc:picChg>
        <pc:picChg chg="del">
          <ac:chgData name="António do Carmo Gouveia" userId="9e37e8fe-4141-4e52-8e3f-f23625677b55" providerId="ADAL" clId="{842C8EA9-A5E6-470C-BEDC-1679EC00BDF0}" dt="2024-05-09T11:21:31.617" v="137" actId="478"/>
          <ac:picMkLst>
            <pc:docMk/>
            <pc:sldMk cId="3233431993" sldId="261"/>
            <ac:picMk id="6" creationId="{DEA028C9-388A-40A1-9AA5-CC7ED81C2747}"/>
          </ac:picMkLst>
        </pc:picChg>
        <pc:picChg chg="add mod modCrop">
          <ac:chgData name="António do Carmo Gouveia" userId="9e37e8fe-4141-4e52-8e3f-f23625677b55" providerId="ADAL" clId="{842C8EA9-A5E6-470C-BEDC-1679EC00BDF0}" dt="2024-05-09T11:22:11.201" v="143" actId="12788"/>
          <ac:picMkLst>
            <pc:docMk/>
            <pc:sldMk cId="3233431993" sldId="261"/>
            <ac:picMk id="11" creationId="{A0D6E65E-708F-A3FF-AA88-3F00E843682C}"/>
          </ac:picMkLst>
        </pc:picChg>
      </pc:sldChg>
      <pc:sldChg chg="addSp delSp modSp mod">
        <pc:chgData name="António do Carmo Gouveia" userId="9e37e8fe-4141-4e52-8e3f-f23625677b55" providerId="ADAL" clId="{842C8EA9-A5E6-470C-BEDC-1679EC00BDF0}" dt="2024-05-10T09:59:41.489" v="1875" actId="1038"/>
        <pc:sldMkLst>
          <pc:docMk/>
          <pc:sldMk cId="2480855747" sldId="263"/>
        </pc:sldMkLst>
        <pc:spChg chg="del mod">
          <ac:chgData name="António do Carmo Gouveia" userId="9e37e8fe-4141-4e52-8e3f-f23625677b55" providerId="ADAL" clId="{842C8EA9-A5E6-470C-BEDC-1679EC00BDF0}" dt="2024-05-10T09:57:23.501" v="1728" actId="478"/>
          <ac:spMkLst>
            <pc:docMk/>
            <pc:sldMk cId="2480855747" sldId="263"/>
            <ac:spMk id="2" creationId="{47F1A15C-24AB-41B0-92A1-B6ECBE814801}"/>
          </ac:spMkLst>
        </pc:spChg>
        <pc:spChg chg="del mod">
          <ac:chgData name="António do Carmo Gouveia" userId="9e37e8fe-4141-4e52-8e3f-f23625677b55" providerId="ADAL" clId="{842C8EA9-A5E6-470C-BEDC-1679EC00BDF0}" dt="2024-05-10T09:57:19.284" v="1726" actId="478"/>
          <ac:spMkLst>
            <pc:docMk/>
            <pc:sldMk cId="2480855747" sldId="263"/>
            <ac:spMk id="3" creationId="{4FC5D1BF-6D95-4009-A9C4-0344D250EEE9}"/>
          </ac:spMkLst>
        </pc:spChg>
        <pc:spChg chg="add del mod">
          <ac:chgData name="António do Carmo Gouveia" userId="9e37e8fe-4141-4e52-8e3f-f23625677b55" providerId="ADAL" clId="{842C8EA9-A5E6-470C-BEDC-1679EC00BDF0}" dt="2024-05-10T09:57:20.772" v="1727" actId="478"/>
          <ac:spMkLst>
            <pc:docMk/>
            <pc:sldMk cId="2480855747" sldId="263"/>
            <ac:spMk id="5" creationId="{EB73F0C9-302C-B274-F3DD-D0E94865D461}"/>
          </ac:spMkLst>
        </pc:spChg>
        <pc:spChg chg="add del mod">
          <ac:chgData name="António do Carmo Gouveia" userId="9e37e8fe-4141-4e52-8e3f-f23625677b55" providerId="ADAL" clId="{842C8EA9-A5E6-470C-BEDC-1679EC00BDF0}" dt="2024-05-10T09:57:26.197" v="1729" actId="478"/>
          <ac:spMkLst>
            <pc:docMk/>
            <pc:sldMk cId="2480855747" sldId="263"/>
            <ac:spMk id="9" creationId="{7D08D85F-A73A-89DE-7B61-E18116C1E740}"/>
          </ac:spMkLst>
        </pc:spChg>
        <pc:grpChg chg="add mod">
          <ac:chgData name="António do Carmo Gouveia" userId="9e37e8fe-4141-4e52-8e3f-f23625677b55" providerId="ADAL" clId="{842C8EA9-A5E6-470C-BEDC-1679EC00BDF0}" dt="2024-05-10T09:57:43.827" v="1806" actId="1036"/>
          <ac:grpSpMkLst>
            <pc:docMk/>
            <pc:sldMk cId="2480855747" sldId="263"/>
            <ac:grpSpMk id="10" creationId="{9F9D0583-C74C-EA81-5398-33615030FC52}"/>
          </ac:grpSpMkLst>
        </pc:grpChg>
        <pc:picChg chg="del">
          <ac:chgData name="António do Carmo Gouveia" userId="9e37e8fe-4141-4e52-8e3f-f23625677b55" providerId="ADAL" clId="{842C8EA9-A5E6-470C-BEDC-1679EC00BDF0}" dt="2024-05-09T13:38:26.022" v="603" actId="478"/>
          <ac:picMkLst>
            <pc:docMk/>
            <pc:sldMk cId="2480855747" sldId="263"/>
            <ac:picMk id="4" creationId="{9072D9CA-3B4D-4CBA-A666-B2504C04CD92}"/>
          </ac:picMkLst>
        </pc:picChg>
        <pc:picChg chg="mod">
          <ac:chgData name="António do Carmo Gouveia" userId="9e37e8fe-4141-4e52-8e3f-f23625677b55" providerId="ADAL" clId="{842C8EA9-A5E6-470C-BEDC-1679EC00BDF0}" dt="2024-05-10T09:57:40.020" v="1732" actId="164"/>
          <ac:picMkLst>
            <pc:docMk/>
            <pc:sldMk cId="2480855747" sldId="263"/>
            <ac:picMk id="6" creationId="{2B8AB3E0-95CA-4237-B8B0-679B35699804}"/>
          </ac:picMkLst>
        </pc:picChg>
        <pc:picChg chg="mod">
          <ac:chgData name="António do Carmo Gouveia" userId="9e37e8fe-4141-4e52-8e3f-f23625677b55" providerId="ADAL" clId="{842C8EA9-A5E6-470C-BEDC-1679EC00BDF0}" dt="2024-05-10T09:57:40.020" v="1732" actId="164"/>
          <ac:picMkLst>
            <pc:docMk/>
            <pc:sldMk cId="2480855747" sldId="263"/>
            <ac:picMk id="8" creationId="{E748877A-B4D1-4A3C-B1ED-B73E3BAD16B6}"/>
          </ac:picMkLst>
        </pc:picChg>
        <pc:picChg chg="add mod modCrop">
          <ac:chgData name="António do Carmo Gouveia" userId="9e37e8fe-4141-4e52-8e3f-f23625677b55" providerId="ADAL" clId="{842C8EA9-A5E6-470C-BEDC-1679EC00BDF0}" dt="2024-05-10T09:59:41.489" v="1875" actId="1038"/>
          <ac:picMkLst>
            <pc:docMk/>
            <pc:sldMk cId="2480855747" sldId="263"/>
            <ac:picMk id="12" creationId="{098E5DDE-091B-6B4E-1E29-AE3A8A8632F9}"/>
          </ac:picMkLst>
        </pc:picChg>
      </pc:sldChg>
      <pc:sldChg chg="delSp modSp mod">
        <pc:chgData name="António do Carmo Gouveia" userId="9e37e8fe-4141-4e52-8e3f-f23625677b55" providerId="ADAL" clId="{842C8EA9-A5E6-470C-BEDC-1679EC00BDF0}" dt="2024-05-09T13:32:07.753" v="449" actId="20577"/>
        <pc:sldMkLst>
          <pc:docMk/>
          <pc:sldMk cId="1499878128" sldId="264"/>
        </pc:sldMkLst>
        <pc:spChg chg="mod">
          <ac:chgData name="António do Carmo Gouveia" userId="9e37e8fe-4141-4e52-8e3f-f23625677b55" providerId="ADAL" clId="{842C8EA9-A5E6-470C-BEDC-1679EC00BDF0}" dt="2024-05-09T13:32:07.753" v="449" actId="20577"/>
          <ac:spMkLst>
            <pc:docMk/>
            <pc:sldMk cId="1499878128" sldId="264"/>
            <ac:spMk id="2" creationId="{0F2675E0-3DD2-4399-A9B0-840DAA6AD7E8}"/>
          </ac:spMkLst>
        </pc:spChg>
        <pc:spChg chg="mod">
          <ac:chgData name="António do Carmo Gouveia" userId="9e37e8fe-4141-4e52-8e3f-f23625677b55" providerId="ADAL" clId="{842C8EA9-A5E6-470C-BEDC-1679EC00BDF0}" dt="2024-05-09T13:31:57.845" v="428" actId="20577"/>
          <ac:spMkLst>
            <pc:docMk/>
            <pc:sldMk cId="1499878128" sldId="264"/>
            <ac:spMk id="3" creationId="{1FE031BF-0D14-4EA9-ACE4-803BDE591087}"/>
          </ac:spMkLst>
        </pc:spChg>
        <pc:picChg chg="del">
          <ac:chgData name="António do Carmo Gouveia" userId="9e37e8fe-4141-4e52-8e3f-f23625677b55" providerId="ADAL" clId="{842C8EA9-A5E6-470C-BEDC-1679EC00BDF0}" dt="2024-05-09T13:31:37.953" v="409" actId="478"/>
          <ac:picMkLst>
            <pc:docMk/>
            <pc:sldMk cId="1499878128" sldId="264"/>
            <ac:picMk id="6" creationId="{E25C1CAD-CF3F-4F49-BEC1-AB3291D0467C}"/>
          </ac:picMkLst>
        </pc:picChg>
      </pc:sldChg>
      <pc:sldChg chg="addSp delSp modSp mod ord">
        <pc:chgData name="António do Carmo Gouveia" userId="9e37e8fe-4141-4e52-8e3f-f23625677b55" providerId="ADAL" clId="{842C8EA9-A5E6-470C-BEDC-1679EC00BDF0}" dt="2024-05-10T09:46:51.913" v="1371"/>
        <pc:sldMkLst>
          <pc:docMk/>
          <pc:sldMk cId="3297286065" sldId="265"/>
        </pc:sldMkLst>
        <pc:spChg chg="del">
          <ac:chgData name="António do Carmo Gouveia" userId="9e37e8fe-4141-4e52-8e3f-f23625677b55" providerId="ADAL" clId="{842C8EA9-A5E6-470C-BEDC-1679EC00BDF0}" dt="2024-05-10T09:45:22.930" v="1318" actId="478"/>
          <ac:spMkLst>
            <pc:docMk/>
            <pc:sldMk cId="3297286065" sldId="265"/>
            <ac:spMk id="2" creationId="{5483F817-AB0D-43B0-85B2-61761BBE2740}"/>
          </ac:spMkLst>
        </pc:spChg>
        <pc:spChg chg="del">
          <ac:chgData name="António do Carmo Gouveia" userId="9e37e8fe-4141-4e52-8e3f-f23625677b55" providerId="ADAL" clId="{842C8EA9-A5E6-470C-BEDC-1679EC00BDF0}" dt="2024-05-10T09:45:22.930" v="1318" actId="478"/>
          <ac:spMkLst>
            <pc:docMk/>
            <pc:sldMk cId="3297286065" sldId="265"/>
            <ac:spMk id="3" creationId="{6B318FBF-807E-4E8F-8BE3-78507907DA27}"/>
          </ac:spMkLst>
        </pc:spChg>
        <pc:spChg chg="add del mod">
          <ac:chgData name="António do Carmo Gouveia" userId="9e37e8fe-4141-4e52-8e3f-f23625677b55" providerId="ADAL" clId="{842C8EA9-A5E6-470C-BEDC-1679EC00BDF0}" dt="2024-05-10T09:45:24.276" v="1319" actId="478"/>
          <ac:spMkLst>
            <pc:docMk/>
            <pc:sldMk cId="3297286065" sldId="265"/>
            <ac:spMk id="6" creationId="{66C145B0-2D3E-E47C-3CED-FF0B6EF3A55F}"/>
          </ac:spMkLst>
        </pc:spChg>
        <pc:spChg chg="add del mod">
          <ac:chgData name="António do Carmo Gouveia" userId="9e37e8fe-4141-4e52-8e3f-f23625677b55" providerId="ADAL" clId="{842C8EA9-A5E6-470C-BEDC-1679EC00BDF0}" dt="2024-05-10T09:45:24.276" v="1319" actId="478"/>
          <ac:spMkLst>
            <pc:docMk/>
            <pc:sldMk cId="3297286065" sldId="265"/>
            <ac:spMk id="9" creationId="{A0B29A74-4C62-909B-A4A7-6AA0EF0FF06A}"/>
          </ac:spMkLst>
        </pc:spChg>
        <pc:picChg chg="del">
          <ac:chgData name="António do Carmo Gouveia" userId="9e37e8fe-4141-4e52-8e3f-f23625677b55" providerId="ADAL" clId="{842C8EA9-A5E6-470C-BEDC-1679EC00BDF0}" dt="2024-05-10T09:45:22.930" v="1318" actId="478"/>
          <ac:picMkLst>
            <pc:docMk/>
            <pc:sldMk cId="3297286065" sldId="265"/>
            <ac:picMk id="4" creationId="{E7B2E4B1-20C3-4129-8CC2-A25F8978601F}"/>
          </ac:picMkLst>
        </pc:picChg>
        <pc:picChg chg="del">
          <ac:chgData name="António do Carmo Gouveia" userId="9e37e8fe-4141-4e52-8e3f-f23625677b55" providerId="ADAL" clId="{842C8EA9-A5E6-470C-BEDC-1679EC00BDF0}" dt="2024-05-10T09:24:30.046" v="615" actId="21"/>
          <ac:picMkLst>
            <pc:docMk/>
            <pc:sldMk cId="3297286065" sldId="265"/>
            <ac:picMk id="8" creationId="{90A71AF8-6CBE-4D57-A66D-5FB48EBB7BD2}"/>
          </ac:picMkLst>
        </pc:picChg>
        <pc:picChg chg="add mod">
          <ac:chgData name="António do Carmo Gouveia" userId="9e37e8fe-4141-4e52-8e3f-f23625677b55" providerId="ADAL" clId="{842C8EA9-A5E6-470C-BEDC-1679EC00BDF0}" dt="2024-05-10T09:45:41.580" v="1322" actId="14100"/>
          <ac:picMkLst>
            <pc:docMk/>
            <pc:sldMk cId="3297286065" sldId="265"/>
            <ac:picMk id="10" creationId="{8766B52A-D5B9-537C-1C4E-14C041C52E59}"/>
          </ac:picMkLst>
        </pc:picChg>
        <pc:picChg chg="add mod">
          <ac:chgData name="António do Carmo Gouveia" userId="9e37e8fe-4141-4e52-8e3f-f23625677b55" providerId="ADAL" clId="{842C8EA9-A5E6-470C-BEDC-1679EC00BDF0}" dt="2024-05-10T09:46:40.047" v="1369" actId="1036"/>
          <ac:picMkLst>
            <pc:docMk/>
            <pc:sldMk cId="3297286065" sldId="265"/>
            <ac:picMk id="11" creationId="{20F4BB74-98EA-B911-6C36-209DF9AD135E}"/>
          </ac:picMkLst>
        </pc:picChg>
      </pc:sldChg>
      <pc:sldChg chg="modSp mod">
        <pc:chgData name="António do Carmo Gouveia" userId="9e37e8fe-4141-4e52-8e3f-f23625677b55" providerId="ADAL" clId="{842C8EA9-A5E6-470C-BEDC-1679EC00BDF0}" dt="2024-05-10T09:56:59.972" v="1725" actId="20577"/>
        <pc:sldMkLst>
          <pc:docMk/>
          <pc:sldMk cId="3249362619" sldId="267"/>
        </pc:sldMkLst>
        <pc:spChg chg="mod">
          <ac:chgData name="António do Carmo Gouveia" userId="9e37e8fe-4141-4e52-8e3f-f23625677b55" providerId="ADAL" clId="{842C8EA9-A5E6-470C-BEDC-1679EC00BDF0}" dt="2024-05-10T09:56:59.972" v="1725" actId="20577"/>
          <ac:spMkLst>
            <pc:docMk/>
            <pc:sldMk cId="3249362619" sldId="267"/>
            <ac:spMk id="5" creationId="{56268A25-A7A1-478F-9EF8-2357202D80F7}"/>
          </ac:spMkLst>
        </pc:spChg>
        <pc:spChg chg="mod">
          <ac:chgData name="António do Carmo Gouveia" userId="9e37e8fe-4141-4e52-8e3f-f23625677b55" providerId="ADAL" clId="{842C8EA9-A5E6-470C-BEDC-1679EC00BDF0}" dt="2024-05-10T09:53:39.908" v="1411" actId="1035"/>
          <ac:spMkLst>
            <pc:docMk/>
            <pc:sldMk cId="3249362619" sldId="267"/>
            <ac:spMk id="7" creationId="{D6079081-BE7C-4E21-A376-CC9D1FF1E4FA}"/>
          </ac:spMkLst>
        </pc:spChg>
      </pc:sldChg>
      <pc:sldChg chg="addSp modSp new mod">
        <pc:chgData name="António do Carmo Gouveia" userId="9e37e8fe-4141-4e52-8e3f-f23625677b55" providerId="ADAL" clId="{842C8EA9-A5E6-470C-BEDC-1679EC00BDF0}" dt="2024-05-10T09:41:58.156" v="1317" actId="20577"/>
        <pc:sldMkLst>
          <pc:docMk/>
          <pc:sldMk cId="4143574880" sldId="268"/>
        </pc:sldMkLst>
        <pc:spChg chg="add mod">
          <ac:chgData name="António do Carmo Gouveia" userId="9e37e8fe-4141-4e52-8e3f-f23625677b55" providerId="ADAL" clId="{842C8EA9-A5E6-470C-BEDC-1679EC00BDF0}" dt="2024-05-10T09:41:58.156" v="1317" actId="20577"/>
          <ac:spMkLst>
            <pc:docMk/>
            <pc:sldMk cId="4143574880" sldId="268"/>
            <ac:spMk id="3" creationId="{E2160ED7-4275-B0E8-70C5-F91767F6EA90}"/>
          </ac:spMkLst>
        </pc:spChg>
        <pc:spChg chg="add mod">
          <ac:chgData name="António do Carmo Gouveia" userId="9e37e8fe-4141-4e52-8e3f-f23625677b55" providerId="ADAL" clId="{842C8EA9-A5E6-470C-BEDC-1679EC00BDF0}" dt="2024-05-09T13:26:30.062" v="280" actId="1038"/>
          <ac:spMkLst>
            <pc:docMk/>
            <pc:sldMk cId="4143574880" sldId="268"/>
            <ac:spMk id="4" creationId="{40A8AA6B-E618-D328-405D-BBB722262D54}"/>
          </ac:spMkLst>
        </pc:spChg>
      </pc:sldChg>
      <pc:sldChg chg="addSp modSp new mod">
        <pc:chgData name="António do Carmo Gouveia" userId="9e37e8fe-4141-4e52-8e3f-f23625677b55" providerId="ADAL" clId="{842C8EA9-A5E6-470C-BEDC-1679EC00BDF0}" dt="2024-05-10T09:52:56.418" v="1375" actId="732"/>
        <pc:sldMkLst>
          <pc:docMk/>
          <pc:sldMk cId="341406301" sldId="269"/>
        </pc:sldMkLst>
        <pc:picChg chg="add mod modCrop">
          <ac:chgData name="António do Carmo Gouveia" userId="9e37e8fe-4141-4e52-8e3f-f23625677b55" providerId="ADAL" clId="{842C8EA9-A5E6-470C-BEDC-1679EC00BDF0}" dt="2024-05-10T09:52:56.418" v="1375" actId="732"/>
          <ac:picMkLst>
            <pc:docMk/>
            <pc:sldMk cId="341406301" sldId="269"/>
            <ac:picMk id="3" creationId="{6570197D-78A4-5962-4037-F4FBE42CA2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C8BB7-B4C7-4BFB-AF34-4A69B6E7FEB6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BA774-8726-40C0-A085-435304123BB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820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BA774-8726-40C0-A085-435304123BB6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199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GRÁFICO INDICA EVOLUÇÃO DE OUVINTES DE PODCASTS POR DISPOSITIVO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A774-8726-40C0-A085-435304123BB6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453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A774-8726-40C0-A085-435304123BB6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069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A774-8726-40C0-A085-435304123BB6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580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42D51-311B-4C79-ACF0-88BFF6E70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71B958-1080-4A87-94BC-02C57A275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43CD6E9-3380-4A59-B7E8-6D1A9ACD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74F3-B40B-4CFD-8672-603FB20FA294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2BC08CA-9397-4B40-BCA1-4310DDF5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F05BAD7-97EF-42F6-BB95-6015F9CB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3153-5F4F-4390-B8FF-269CB03F9C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93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0E355-2436-474C-95C7-1D114B12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6B3FDF8-0834-4EE4-B82A-E2EF3B0FE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4AAA6D9-B97B-49A5-AB2A-AC795A01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74F3-B40B-4CFD-8672-603FB20FA294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F48D57B-9768-49BB-B048-F9586387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E026BCA-B1B1-48C4-B10B-AE29E640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3153-5F4F-4390-B8FF-269CB03F9C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849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89F8B7-A1B4-4BEF-BCE1-F059A4DDD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F258F4D-DFF6-48E7-845F-0A64295F7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7F0B875-D844-4557-B1AB-EE1089618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74F3-B40B-4CFD-8672-603FB20FA294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0AD4464-A5FD-4492-8D00-0F69DBE4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43A35FF-3FC0-48B8-9DF0-D4DE0E76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3153-5F4F-4390-B8FF-269CB03F9C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726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73F4A-18FC-43FA-BD3F-3C610EEA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8F3E30C-4694-4D35-A1D0-E1305CF2D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035D3E4-E3E9-4A11-A9F5-105337EF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74F3-B40B-4CFD-8672-603FB20FA294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CBDF442-0C65-477E-97DD-457525DE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B179A72-E329-4F35-B9D0-B101F333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3153-5F4F-4390-B8FF-269CB03F9C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451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664F4-D582-44ED-8543-61398E22A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9EDF4C3-F3B2-451B-9F0E-E12C679A9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3741E11-D0B0-44FB-ABCF-3922D4D8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74F3-B40B-4CFD-8672-603FB20FA294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A250FEB-4EFE-4F63-8FED-59A370EC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712BA76-DE25-4254-B579-C673FD30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3153-5F4F-4390-B8FF-269CB03F9C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343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31D74-96FD-4A5C-B492-02FC56F6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84B77BD-720C-4B69-9A28-DE8C25C3E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C0BE57C-7F6D-4D76-B341-9F6D8FD13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470E9C7-E44E-453A-9F8B-6546AC7A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74F3-B40B-4CFD-8672-603FB20FA294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F5268CC-26D4-4CBF-B4AA-1E58DA84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9EEC034-09FD-4CFE-B252-BE55A6E1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3153-5F4F-4390-B8FF-269CB03F9C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858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F0D44-532E-44CA-934F-17CFA271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BA5547C-DC31-4835-B153-8F08A0C74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BEB3B91-611B-4F65-88EB-6E12B1A08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5243E98-42EB-4787-A60B-34F52CAE2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73ACC22-769E-4C75-A143-2643B3314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6FB3FE0-F444-4471-A12B-5C4ECA8A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74F3-B40B-4CFD-8672-603FB20FA294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5DE9A773-176C-4206-B2E7-B2296736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28265BB-9D4D-40E7-9877-CDAB8A98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3153-5F4F-4390-B8FF-269CB03F9C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919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9300BF-B594-4CC5-9B6D-88664552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740293A-C14B-482A-AB10-781970C4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74F3-B40B-4CFD-8672-603FB20FA294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CA029B1-BFEE-46AC-87E4-EEEC6F4A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C7D8730-B373-4107-B6EC-1E2D3B4F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3153-5F4F-4390-B8FF-269CB03F9C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532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11AEFB7-EEF5-4641-999B-50B256C0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74F3-B40B-4CFD-8672-603FB20FA294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A14A110-C5D9-4330-A26B-81F2B7AA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78B396B-A607-4810-81F9-0556E286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3153-5F4F-4390-B8FF-269CB03F9C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813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A2804-6E6D-4FDD-8474-553F4415B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542A21D-62ED-4AB9-A73C-66A46EAF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98751EA-5D5A-4A25-ADA6-BE5DAD3FB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5E6FBF0-C5EA-45CC-A28C-6BDFD361E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74F3-B40B-4CFD-8672-603FB20FA294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99EDCEA-3841-41C8-B0AE-7F2B850B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2A1DEFF-2658-4629-A5D8-AF071708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3153-5F4F-4390-B8FF-269CB03F9C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158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15CF9-A97E-4940-A29D-19A19AE3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E807C15-184D-4673-BAB4-C59951C12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740AED1-A1AB-41D9-8291-3C0689247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CD519D2-B3CA-4225-AC1B-98F25724E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74F3-B40B-4CFD-8672-603FB20FA294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107F587-32BB-46DE-AC3D-4F4954167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C80D5D4-EEBE-4B44-8BE7-F5D57520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3153-5F4F-4390-B8FF-269CB03F9C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803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64A78A2-ADDC-4366-B03E-0D10BF659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024F18C-56DD-4096-9FFD-EC7C62A9C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2335AD1-49FD-4DFC-8018-D1C4BBF46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774F3-B40B-4CFD-8672-603FB20FA294}" type="datetimeFigureOut">
              <a:rPr lang="pt-PT" smtClean="0"/>
              <a:t>10/05/2024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6F1A2C2-EB5B-444B-99F7-31AB1813D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983C2B6-521D-4B6F-949A-14ACE7D1D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B3153-5F4F-4390-B8FF-269CB03F9C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10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mesa, prato, chávena, interior&#10;&#10;Descrição gerada com confiança alta">
            <a:extLst>
              <a:ext uri="{FF2B5EF4-FFF2-40B4-BE49-F238E27FC236}">
                <a16:creationId xmlns:a16="http://schemas.microsoft.com/office/drawing/2014/main" id="{2E9DC897-32E8-41B2-92D9-4D55A4DF9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60" y="868095"/>
            <a:ext cx="4852581" cy="598990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C9AF45B-93C4-4643-AC43-AC33ACEC5B4D}"/>
              </a:ext>
            </a:extLst>
          </p:cNvPr>
          <p:cNvSpPr txBox="1"/>
          <p:nvPr/>
        </p:nvSpPr>
        <p:spPr>
          <a:xfrm>
            <a:off x="1151686" y="643864"/>
            <a:ext cx="601121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>
                <a:latin typeface="Abadi" panose="020B0604020104020204" pitchFamily="34" charset="0"/>
              </a:rPr>
              <a:t>Plantas e podcasts: </a:t>
            </a:r>
            <a:r>
              <a:rPr lang="pt-PT" sz="4400" b="1" dirty="0">
                <a:latin typeface="Abadi" panose="020B0604020104020204" pitchFamily="34" charset="0"/>
              </a:rPr>
              <a:t>experiências de áudio-literacia botânica</a:t>
            </a:r>
            <a:r>
              <a:rPr lang="pt-PT" sz="5400" b="1" dirty="0">
                <a:latin typeface="Abadi" panose="020B0604020104020204" pitchFamily="34" charset="0"/>
              </a:rPr>
              <a:t> </a:t>
            </a:r>
          </a:p>
          <a:p>
            <a:endParaRPr lang="pt-PT" sz="1600" dirty="0">
              <a:latin typeface="Abadi" panose="020B0604020104020204" pitchFamily="34" charset="0"/>
            </a:endParaRPr>
          </a:p>
          <a:p>
            <a:r>
              <a:rPr lang="pt-PT" sz="2000" b="1" dirty="0">
                <a:latin typeface="Abadi" panose="020B0604020104020204" pitchFamily="34" charset="0"/>
              </a:rPr>
              <a:t>António C. Gouveia | gouveia.ac@uc.pt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D1459DE-C7F0-47F2-A86C-AC997336BA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84" y="5156157"/>
            <a:ext cx="707524" cy="105797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7BC5559-94A6-4519-8285-6C200ECAE7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4" b="14715"/>
          <a:stretch/>
        </p:blipFill>
        <p:spPr>
          <a:xfrm>
            <a:off x="2207445" y="5083445"/>
            <a:ext cx="1597452" cy="113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62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9F9D0583-C74C-EA81-5398-33615030FC52}"/>
              </a:ext>
            </a:extLst>
          </p:cNvPr>
          <p:cNvGrpSpPr/>
          <p:nvPr/>
        </p:nvGrpSpPr>
        <p:grpSpPr>
          <a:xfrm>
            <a:off x="1383088" y="227275"/>
            <a:ext cx="3819535" cy="6249530"/>
            <a:chOff x="5846618" y="142034"/>
            <a:chExt cx="3819535" cy="6249530"/>
          </a:xfrm>
        </p:grpSpPr>
        <p:pic>
          <p:nvPicPr>
            <p:cNvPr id="6" name="Imagem 5" descr="Uma imagem com captura de ecrã&#10;&#10;Descrição gerada com confiança muito alta">
              <a:extLst>
                <a:ext uri="{FF2B5EF4-FFF2-40B4-BE49-F238E27FC236}">
                  <a16:creationId xmlns:a16="http://schemas.microsoft.com/office/drawing/2014/main" id="{2B8AB3E0-95CA-4237-B8B0-679B35699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618" y="142034"/>
              <a:ext cx="2941494" cy="6249530"/>
            </a:xfrm>
            <a:prstGeom prst="rect">
              <a:avLst/>
            </a:prstGeom>
          </p:spPr>
        </p:pic>
        <p:pic>
          <p:nvPicPr>
            <p:cNvPr id="8" name="Imagem 7" descr="Uma imagem com ClipArt&#10;&#10;Descrição gerada com confiança muito alta">
              <a:extLst>
                <a:ext uri="{FF2B5EF4-FFF2-40B4-BE49-F238E27FC236}">
                  <a16:creationId xmlns:a16="http://schemas.microsoft.com/office/drawing/2014/main" id="{E748877A-B4D1-4A3C-B1ED-B73E3BAD1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321660" y="1761174"/>
              <a:ext cx="3963634" cy="725353"/>
            </a:xfrm>
            <a:prstGeom prst="rect">
              <a:avLst/>
            </a:prstGeom>
          </p:spPr>
        </p:pic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098E5DDE-091B-6B4E-1E29-AE3A8A8632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9" r="27943"/>
          <a:stretch/>
        </p:blipFill>
        <p:spPr>
          <a:xfrm>
            <a:off x="6207071" y="0"/>
            <a:ext cx="4835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55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675E0-3DD2-4399-A9B0-840DAA6A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Alguns dados</a:t>
            </a:r>
            <a:r>
              <a:rPr lang="pt-PT" dirty="0"/>
              <a:t>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FE031BF-0D14-4EA9-ACE4-803BDE591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z="4800" dirty="0"/>
              <a:t>50 episódios</a:t>
            </a:r>
          </a:p>
          <a:p>
            <a:pPr marL="0" indent="0">
              <a:buNone/>
            </a:pPr>
            <a:r>
              <a:rPr lang="pt-PT" dirty="0"/>
              <a:t>2018 – ca. 9000 </a:t>
            </a:r>
            <a:r>
              <a:rPr lang="pt-PT" dirty="0" err="1"/>
              <a:t>Soundcloud</a:t>
            </a:r>
            <a:r>
              <a:rPr lang="pt-PT" dirty="0"/>
              <a:t> </a:t>
            </a:r>
            <a:r>
              <a:rPr lang="pt-PT" dirty="0" err="1"/>
              <a:t>plays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2018 – ca. 30.000 visualizações Facebook</a:t>
            </a:r>
          </a:p>
          <a:p>
            <a:pPr>
              <a:buFontTx/>
              <a:buChar char="-"/>
            </a:pPr>
            <a:endParaRPr lang="pt-PT" dirty="0"/>
          </a:p>
          <a:p>
            <a:pPr marL="0" indent="0">
              <a:buNone/>
            </a:pPr>
            <a:r>
              <a:rPr lang="pt-PT" dirty="0"/>
              <a:t>- 2024 – ca. 44.300 </a:t>
            </a:r>
            <a:r>
              <a:rPr lang="pt-PT" dirty="0" err="1"/>
              <a:t>Soundcloud</a:t>
            </a:r>
            <a:r>
              <a:rPr lang="pt-PT" dirty="0"/>
              <a:t> </a:t>
            </a:r>
            <a:r>
              <a:rPr lang="pt-PT" dirty="0" err="1"/>
              <a:t>plays</a:t>
            </a:r>
            <a:endParaRPr lang="pt-PT" dirty="0"/>
          </a:p>
        </p:txBody>
      </p:sp>
      <p:pic>
        <p:nvPicPr>
          <p:cNvPr id="4" name="Imagem 3" descr="Uma imagem com mesa, prato, chávena, interior&#10;&#10;Descrição gerada com confiança alta">
            <a:extLst>
              <a:ext uri="{FF2B5EF4-FFF2-40B4-BE49-F238E27FC236}">
                <a16:creationId xmlns:a16="http://schemas.microsoft.com/office/drawing/2014/main" id="{2871714F-C1CE-4F87-AD44-B0BC3E932D6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82" y="4839854"/>
            <a:ext cx="1634953" cy="201814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5FB8700-FF8B-4BE2-ADB6-A228ECCCB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49" y="581990"/>
            <a:ext cx="2533309" cy="25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78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BEB35-D71C-404D-9F6E-15C6C7AD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069" y="789989"/>
            <a:ext cx="3580824" cy="1325563"/>
          </a:xfrm>
        </p:spPr>
        <p:txBody>
          <a:bodyPr/>
          <a:lstStyle/>
          <a:p>
            <a:r>
              <a:rPr lang="pt-PT" b="1" dirty="0"/>
              <a:t>THANK YOU</a:t>
            </a:r>
          </a:p>
        </p:txBody>
      </p:sp>
      <p:pic>
        <p:nvPicPr>
          <p:cNvPr id="4" name="Imagem 3" descr="Uma imagem com mesa, prato, chávena, interior&#10;&#10;Descrição gerada com confiança alta">
            <a:extLst>
              <a:ext uri="{FF2B5EF4-FFF2-40B4-BE49-F238E27FC236}">
                <a16:creationId xmlns:a16="http://schemas.microsoft.com/office/drawing/2014/main" id="{D5AC4BA9-49B2-4687-8078-834C4257A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88" y="0"/>
            <a:ext cx="5555848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C3DEB03-F058-47EB-A0FF-B4FAF3ADA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752" y="5723738"/>
            <a:ext cx="1998374" cy="5861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57C78AF-4871-4421-9ED5-DEB54FAB0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23" y="5388100"/>
            <a:ext cx="783337" cy="133167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E47C702-8D35-443A-B375-1945ACF470C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1" y="5723738"/>
            <a:ext cx="441643" cy="660400"/>
          </a:xfrm>
          <a:prstGeom prst="rect">
            <a:avLst/>
          </a:prstGeom>
        </p:spPr>
      </p:pic>
      <p:pic>
        <p:nvPicPr>
          <p:cNvPr id="9" name="Imagem 8" descr="Uma imagem com ClipArt&#10;&#10;Descrição gerada com confiança muito alta">
            <a:extLst>
              <a:ext uri="{FF2B5EF4-FFF2-40B4-BE49-F238E27FC236}">
                <a16:creationId xmlns:a16="http://schemas.microsoft.com/office/drawing/2014/main" id="{BD2FF031-4A70-4671-815A-D888FC2D12A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13" y="5903106"/>
            <a:ext cx="1648414" cy="30166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EEAB43E-B89D-47D0-A689-03FCA40B0F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4" b="14715"/>
          <a:stretch/>
        </p:blipFill>
        <p:spPr>
          <a:xfrm>
            <a:off x="1134242" y="5645038"/>
            <a:ext cx="1158686" cy="82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8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árvore, planta&#10;&#10;Descrição gerada com confiança muito alta">
            <a:extLst>
              <a:ext uri="{FF2B5EF4-FFF2-40B4-BE49-F238E27FC236}">
                <a16:creationId xmlns:a16="http://schemas.microsoft.com/office/drawing/2014/main" id="{DB963C7C-1688-1BA9-51BC-8795E4B0F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3" y="2805193"/>
            <a:ext cx="5749744" cy="406075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E78FCE-60EB-FEBB-38A1-F6C0D2A2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22" r="21445"/>
          <a:stretch/>
        </p:blipFill>
        <p:spPr>
          <a:xfrm>
            <a:off x="6249921" y="751668"/>
            <a:ext cx="5581947" cy="61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Captura de Ecrã (13)">
            <a:extLst>
              <a:ext uri="{FF2B5EF4-FFF2-40B4-BE49-F238E27FC236}">
                <a16:creationId xmlns:a16="http://schemas.microsoft.com/office/drawing/2014/main" id="{8766B52A-D5B9-537C-1C4E-14C041C52E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0F4BB74-98EA-B911-6C36-209DF9AD13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0" t="26512" r="10239"/>
          <a:stretch/>
        </p:blipFill>
        <p:spPr>
          <a:xfrm>
            <a:off x="3952066" y="1502704"/>
            <a:ext cx="4168858" cy="170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8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2160ED7-4275-B0E8-70C5-F91767F6EA90}"/>
              </a:ext>
            </a:extLst>
          </p:cNvPr>
          <p:cNvSpPr txBox="1"/>
          <p:nvPr/>
        </p:nvSpPr>
        <p:spPr>
          <a:xfrm>
            <a:off x="244588" y="58845"/>
            <a:ext cx="609470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latin typeface="Abadi" panose="020B0604020104020204" pitchFamily="34" charset="0"/>
              </a:rPr>
              <a:t>#01 Qual é a diferença entre uma planta, uma flor e uma árvore?</a:t>
            </a:r>
          </a:p>
          <a:p>
            <a:r>
              <a:rPr lang="pt-PT" sz="1600" dirty="0">
                <a:latin typeface="Abadi" panose="020B0604020104020204" pitchFamily="34" charset="0"/>
              </a:rPr>
              <a:t>#02 Qual é a planta mais rara do mundo?</a:t>
            </a:r>
          </a:p>
          <a:p>
            <a:r>
              <a:rPr lang="pt-PT" sz="1600" dirty="0">
                <a:latin typeface="Abadi" panose="020B0604020104020204" pitchFamily="34" charset="0"/>
              </a:rPr>
              <a:t>#03 Qual é a diferença entre plantas nativas, exóticas e invasoras?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#04 Os cogumelos são plantas?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#05 Porque é que o aloé vera serve para tanta coisa?</a:t>
            </a:r>
          </a:p>
          <a:p>
            <a:r>
              <a:rPr lang="pt-PT" sz="1600" dirty="0">
                <a:latin typeface="Abadi" panose="020B0604020104020204" pitchFamily="34" charset="0"/>
              </a:rPr>
              <a:t>#06 Qual é a diferença entre um chá e uma infusão?</a:t>
            </a:r>
          </a:p>
          <a:p>
            <a:r>
              <a:rPr lang="pt-PT" sz="1600" dirty="0">
                <a:latin typeface="Abadi" panose="020B0604020104020204" pitchFamily="34" charset="0"/>
              </a:rPr>
              <a:t>#07 As plantas daninhas, ou infestantes, são plantas invasoras?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#08 As plantas são seres vivos?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#09 O que é que as plantas comem?</a:t>
            </a:r>
          </a:p>
          <a:p>
            <a:r>
              <a:rPr lang="pt-PT" sz="1600" dirty="0">
                <a:latin typeface="Abadi" panose="020B0604020104020204" pitchFamily="34" charset="0"/>
              </a:rPr>
              <a:t>#10 As folhas das árvores perenes são sempre as mesmas?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#11 Há plantas invasoras em Portugal?</a:t>
            </a:r>
          </a:p>
          <a:p>
            <a:r>
              <a:rPr lang="pt-PT" sz="1600" dirty="0">
                <a:latin typeface="Abadi" panose="020B0604020104020204" pitchFamily="34" charset="0"/>
              </a:rPr>
              <a:t>#12 Porque é que as plantas são verdes?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#13 É seguro ter plantas no quarto?</a:t>
            </a:r>
          </a:p>
          <a:p>
            <a:r>
              <a:rPr lang="pt-PT" sz="1600" dirty="0">
                <a:latin typeface="Abadi" panose="020B0604020104020204" pitchFamily="34" charset="0"/>
              </a:rPr>
              <a:t>#14 O que comem as plantas carnívoras?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#15 Ainda há espécies de plantas por descobrir?</a:t>
            </a:r>
          </a:p>
          <a:p>
            <a:r>
              <a:rPr lang="pt-PT" sz="1600" dirty="0">
                <a:latin typeface="Abadi" panose="020B0604020104020204" pitchFamily="34" charset="0"/>
              </a:rPr>
              <a:t>#16 Como surgiu o cultivo das plantas?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#17 Qual é árvore mais alta do mundo?</a:t>
            </a:r>
          </a:p>
          <a:p>
            <a:r>
              <a:rPr lang="pt-PT" sz="1600" dirty="0">
                <a:latin typeface="Abadi" panose="020B0604020104020204" pitchFamily="34" charset="0"/>
              </a:rPr>
              <a:t>#18 Dá jeito ter uma planta carnívora em casa para comer moscas?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#19 Porque é que os </a:t>
            </a:r>
            <a:r>
              <a:rPr lang="pt-PT" sz="1600" dirty="0" err="1">
                <a:latin typeface="Abadi" panose="020B0604020104020204" pitchFamily="34" charset="0"/>
              </a:rPr>
              <a:t>cactos</a:t>
            </a:r>
            <a:r>
              <a:rPr lang="pt-PT" sz="1600" dirty="0">
                <a:latin typeface="Abadi" panose="020B0604020104020204" pitchFamily="34" charset="0"/>
              </a:rPr>
              <a:t> têm espinhos?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#20 Qual é árvore mais velha do mundo?</a:t>
            </a:r>
          </a:p>
          <a:p>
            <a:r>
              <a:rPr lang="pt-PT" sz="1600" dirty="0">
                <a:latin typeface="Abadi" panose="020B0604020104020204" pitchFamily="34" charset="0"/>
              </a:rPr>
              <a:t>#21 Porque é que as plantas às vezes deixam de dar flor?</a:t>
            </a:r>
          </a:p>
          <a:p>
            <a:r>
              <a:rPr lang="pt-PT" sz="1600" dirty="0">
                <a:latin typeface="Abadi" panose="020B0604020104020204" pitchFamily="34" charset="0"/>
              </a:rPr>
              <a:t>#22 Será que as plantas ficam sempre no mesmo sítio?</a:t>
            </a:r>
          </a:p>
          <a:p>
            <a:r>
              <a:rPr lang="pt-PT" sz="1600" dirty="0">
                <a:latin typeface="Abadi" panose="020B0604020104020204" pitchFamily="34" charset="0"/>
              </a:rPr>
              <a:t>#23 Qual é a maior árvore do mundo?</a:t>
            </a:r>
          </a:p>
          <a:p>
            <a:r>
              <a:rPr lang="pt-PT" sz="1600" dirty="0">
                <a:latin typeface="Abadi" panose="020B0604020104020204" pitchFamily="34" charset="0"/>
              </a:rPr>
              <a:t>#24 Porque não podemos regar as plantas com água salgada?</a:t>
            </a:r>
          </a:p>
          <a:p>
            <a:r>
              <a:rPr lang="pt-PT" sz="1600" dirty="0">
                <a:latin typeface="Abadi" panose="020B0604020104020204" pitchFamily="34" charset="0"/>
              </a:rPr>
              <a:t>#25 As plantas também precisam de outras plantas ou dos animais?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A8AA6B-E618-D328-405D-BBB722262D54}"/>
              </a:ext>
            </a:extLst>
          </p:cNvPr>
          <p:cNvSpPr txBox="1"/>
          <p:nvPr/>
        </p:nvSpPr>
        <p:spPr>
          <a:xfrm>
            <a:off x="6178953" y="58845"/>
            <a:ext cx="609470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600" dirty="0">
                <a:latin typeface="Abadi" panose="020B0604020104020204" pitchFamily="34" charset="0"/>
              </a:rPr>
              <a:t>#26 Qual é a planta mais pequena do mundo?</a:t>
            </a:r>
          </a:p>
          <a:p>
            <a:r>
              <a:rPr lang="pt-PT" sz="1600" dirty="0">
                <a:latin typeface="Abadi" panose="020B0604020104020204" pitchFamily="34" charset="0"/>
              </a:rPr>
              <a:t>#27 O que é um banco de sementes?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#28 Como é que as plantas chegam a todo o lado?</a:t>
            </a:r>
          </a:p>
          <a:p>
            <a:r>
              <a:rPr lang="pt-PT" sz="1600" dirty="0">
                <a:latin typeface="Abadi" panose="020B0604020104020204" pitchFamily="34" charset="0"/>
              </a:rPr>
              <a:t>#29 Porque é que há plantas que só dão flor uma vez?</a:t>
            </a:r>
          </a:p>
          <a:p>
            <a:r>
              <a:rPr lang="pt-PT" sz="1600" dirty="0">
                <a:latin typeface="Abadi" panose="020B0604020104020204" pitchFamily="34" charset="0"/>
              </a:rPr>
              <a:t>#30 Porque é que há plantas que produzem tanto pólen?</a:t>
            </a:r>
          </a:p>
          <a:p>
            <a:r>
              <a:rPr lang="pt-PT" sz="1600" dirty="0">
                <a:latin typeface="Abadi" panose="020B0604020104020204" pitchFamily="34" charset="0"/>
              </a:rPr>
              <a:t>#31 Como é que as plantas se reproduzem?</a:t>
            </a:r>
          </a:p>
          <a:p>
            <a:r>
              <a:rPr lang="pt-PT" sz="1600" dirty="0">
                <a:latin typeface="Abadi" panose="020B0604020104020204" pitchFamily="34" charset="0"/>
              </a:rPr>
              <a:t>#32 As plantas são assim tão importantes?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#33 O nosso país tem uma árvore nacional?</a:t>
            </a:r>
          </a:p>
          <a:p>
            <a:r>
              <a:rPr lang="pt-PT" sz="1600" dirty="0">
                <a:latin typeface="Abadi" panose="020B0604020104020204" pitchFamily="34" charset="0"/>
              </a:rPr>
              <a:t>#34 Porque é que as salicórnias são salgadas?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#35 Especial Santos Populares</a:t>
            </a:r>
          </a:p>
          <a:p>
            <a:r>
              <a:rPr lang="pt-PT" sz="1600" dirty="0">
                <a:latin typeface="Abadi" panose="020B0604020104020204" pitchFamily="34" charset="0"/>
              </a:rPr>
              <a:t>#36 Como se determina a idade de uma árvore?</a:t>
            </a:r>
          </a:p>
          <a:p>
            <a:r>
              <a:rPr lang="pt-PT" sz="1600" dirty="0">
                <a:latin typeface="Abadi" panose="020B0604020104020204" pitchFamily="34" charset="0"/>
              </a:rPr>
              <a:t>#37 A madeira está viva ou está morta?</a:t>
            </a:r>
          </a:p>
          <a:p>
            <a:r>
              <a:rPr lang="pt-PT" sz="1600" dirty="0">
                <a:latin typeface="Abadi" panose="020B0604020104020204" pitchFamily="34" charset="0"/>
              </a:rPr>
              <a:t>#38 Porque é que os pinheiros têm resina?</a:t>
            </a:r>
          </a:p>
          <a:p>
            <a:r>
              <a:rPr lang="pt-PT" sz="1600" dirty="0">
                <a:latin typeface="Abadi" panose="020B0604020104020204" pitchFamily="34" charset="0"/>
              </a:rPr>
              <a:t>#39 O arroz doce tem mesmo canela?</a:t>
            </a:r>
          </a:p>
          <a:p>
            <a:r>
              <a:rPr lang="pt-PT" sz="1600" dirty="0">
                <a:latin typeface="Abadi" panose="020B0604020104020204" pitchFamily="34" charset="0"/>
              </a:rPr>
              <a:t>#40 Os pinheiros têm flores?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#41 As algas que encontramos à beira-mar são plantas?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#42 Afinal, que planta é o rosmaninho?</a:t>
            </a:r>
          </a:p>
          <a:p>
            <a:r>
              <a:rPr lang="pt-PT" sz="1600" dirty="0">
                <a:latin typeface="Abadi" panose="020B0604020104020204" pitchFamily="34" charset="0"/>
              </a:rPr>
              <a:t>#43 O que são ervas marinhas?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#44 Existem florestas no mar?</a:t>
            </a:r>
          </a:p>
          <a:p>
            <a:r>
              <a:rPr lang="pt-PT" sz="1600" dirty="0">
                <a:latin typeface="Abadi" panose="020B0604020104020204" pitchFamily="34" charset="0"/>
              </a:rPr>
              <a:t>#45 Qual é a origem da palavra planta?</a:t>
            </a:r>
          </a:p>
          <a:p>
            <a:r>
              <a:rPr lang="pt-PT" sz="1600" dirty="0">
                <a:latin typeface="Abadi" panose="020B0604020104020204" pitchFamily="34" charset="0"/>
              </a:rPr>
              <a:t>#46 </a:t>
            </a:r>
            <a:r>
              <a:rPr lang="pt-PT" sz="1600" dirty="0" err="1">
                <a:latin typeface="Abadi" panose="020B0604020104020204" pitchFamily="34" charset="0"/>
              </a:rPr>
              <a:t>UC.Plantas</a:t>
            </a:r>
            <a:r>
              <a:rPr lang="pt-PT" sz="1600" dirty="0">
                <a:latin typeface="Abadi" panose="020B0604020104020204" pitchFamily="34" charset="0"/>
              </a:rPr>
              <a:t> (o que plantas?)</a:t>
            </a:r>
          </a:p>
          <a:p>
            <a:r>
              <a:rPr lang="pt-PT" sz="1600" dirty="0">
                <a:latin typeface="Abadi" panose="020B0604020104020204" pitchFamily="34" charset="0"/>
              </a:rPr>
              <a:t>#47 Qual a origem da oliveira?</a:t>
            </a:r>
          </a:p>
          <a:p>
            <a:r>
              <a:rPr lang="pt-PT" sz="1600" dirty="0">
                <a:latin typeface="Abadi" panose="020B0604020104020204" pitchFamily="34" charset="0"/>
              </a:rPr>
              <a:t>#48 Que flor deu nome à ilha das Flores?</a:t>
            </a:r>
          </a:p>
          <a:p>
            <a:r>
              <a:rPr lang="pt-PT" sz="1600" dirty="0">
                <a:latin typeface="Abadi" panose="020B0604020104020204" pitchFamily="34" charset="0"/>
              </a:rPr>
              <a:t>#49 O açafrão que compramos no supermercado é o verdadeiro açafrão?</a:t>
            </a:r>
          </a:p>
          <a:p>
            <a:r>
              <a:rPr lang="pt-PT" sz="1600" dirty="0">
                <a:latin typeface="Abadi" panose="020B0604020104020204" pitchFamily="34" charset="0"/>
              </a:rPr>
              <a:t>#50 Especial fim da primeira temporada</a:t>
            </a:r>
          </a:p>
        </p:txBody>
      </p:sp>
    </p:spTree>
    <p:extLst>
      <p:ext uri="{BB962C8B-B14F-4D97-AF65-F5344CB8AC3E}">
        <p14:creationId xmlns:p14="http://schemas.microsoft.com/office/powerpoint/2010/main" val="414357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CA55E9D-7609-EB83-BBB9-B9F80CD63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5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70197D-78A4-5962-4037-F4FBE42CA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7" r="13889"/>
          <a:stretch/>
        </p:blipFill>
        <p:spPr>
          <a:xfrm>
            <a:off x="2146515" y="0"/>
            <a:ext cx="7911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4A5B38D4-9BCD-F155-EF31-EC203E960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89"/>
          <a:stretch/>
        </p:blipFill>
        <p:spPr>
          <a:xfrm>
            <a:off x="260106" y="0"/>
            <a:ext cx="11671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9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A0D6E65E-708F-A3FF-AA88-3F00E8436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89"/>
          <a:stretch/>
        </p:blipFill>
        <p:spPr>
          <a:xfrm>
            <a:off x="255722" y="0"/>
            <a:ext cx="11680556" cy="68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3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mesa, prato, chávena, interior&#10;&#10;Descrição gerada com confiança alta">
            <a:extLst>
              <a:ext uri="{FF2B5EF4-FFF2-40B4-BE49-F238E27FC236}">
                <a16:creationId xmlns:a16="http://schemas.microsoft.com/office/drawing/2014/main" id="{450EC229-73C6-4094-A29D-3375A79E3AE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82" y="4839854"/>
            <a:ext cx="1634953" cy="2018145"/>
          </a:xfrm>
          <a:prstGeom prst="rect">
            <a:avLst/>
          </a:prstGeom>
        </p:spPr>
      </p:pic>
      <p:sp>
        <p:nvSpPr>
          <p:cNvPr id="5" name="Marcador de Posição de Conteúdo 2">
            <a:extLst>
              <a:ext uri="{FF2B5EF4-FFF2-40B4-BE49-F238E27FC236}">
                <a16:creationId xmlns:a16="http://schemas.microsoft.com/office/drawing/2014/main" id="{56268A25-A7A1-478F-9EF8-2357202D8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614" y="1148253"/>
            <a:ext cx="8805177" cy="5392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1800" dirty="0">
                <a:latin typeface="Abadi" panose="020B0604020104020204" pitchFamily="34" charset="0"/>
              </a:rPr>
              <a:t>INTERLOCUTORES</a:t>
            </a:r>
          </a:p>
          <a:p>
            <a:pPr marL="0" indent="0">
              <a:buNone/>
            </a:pPr>
            <a:r>
              <a:rPr lang="pt-PT" sz="1800" dirty="0">
                <a:latin typeface="Abadi" panose="020B0604020104020204" pitchFamily="34" charset="0"/>
              </a:rPr>
              <a:t>- investigadores, jornalista, comunicadores de ciência, público da instituição</a:t>
            </a:r>
          </a:p>
          <a:p>
            <a:pPr>
              <a:buFontTx/>
              <a:buChar char="-"/>
            </a:pPr>
            <a:r>
              <a:rPr lang="pt-PT" sz="1800" dirty="0">
                <a:latin typeface="Abadi" panose="020B0604020104020204" pitchFamily="34" charset="0"/>
              </a:rPr>
              <a:t>investigadores, atores locais, população</a:t>
            </a:r>
          </a:p>
          <a:p>
            <a:pPr>
              <a:buFontTx/>
              <a:buChar char="-"/>
            </a:pPr>
            <a:r>
              <a:rPr lang="pt-PT" sz="1800" dirty="0">
                <a:latin typeface="Abadi" panose="020B0604020104020204" pitchFamily="34" charset="0"/>
              </a:rPr>
              <a:t>investigadores, jornalista, comunicadores de ciência</a:t>
            </a:r>
          </a:p>
          <a:p>
            <a:pPr marL="0" indent="0">
              <a:buNone/>
            </a:pPr>
            <a:endParaRPr lang="pt-PT" sz="18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pt-PT" sz="1800" dirty="0">
                <a:latin typeface="Abadi" panose="020B0604020104020204" pitchFamily="34" charset="0"/>
              </a:rPr>
              <a:t>GRAVAÇÃO E EDIÇÃO</a:t>
            </a:r>
          </a:p>
          <a:p>
            <a:pPr>
              <a:buFontTx/>
              <a:buChar char="-"/>
            </a:pPr>
            <a:r>
              <a:rPr lang="pt-PT" sz="1800" dirty="0">
                <a:latin typeface="Abadi" panose="020B0604020104020204" pitchFamily="34" charset="0"/>
              </a:rPr>
              <a:t>estúdios da Rádio Universidade de Coimbra; estúdio da Vouzela FM; gravações em direto</a:t>
            </a:r>
          </a:p>
          <a:p>
            <a:pPr marL="0" indent="0">
              <a:buNone/>
            </a:pPr>
            <a:endParaRPr lang="pt-PT" sz="18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pt-PT" sz="1800" dirty="0">
                <a:latin typeface="Abadi" panose="020B0604020104020204" pitchFamily="34" charset="0"/>
              </a:rPr>
              <a:t>DIFUSÃO</a:t>
            </a:r>
          </a:p>
          <a:p>
            <a:pPr marL="0" indent="0">
              <a:buNone/>
            </a:pPr>
            <a:r>
              <a:rPr lang="pt-PT" sz="1800" dirty="0" err="1">
                <a:latin typeface="Abadi" panose="020B0604020104020204" pitchFamily="34" charset="0"/>
              </a:rPr>
              <a:t>Soundcloud</a:t>
            </a:r>
            <a:r>
              <a:rPr lang="pt-PT" sz="1800" dirty="0">
                <a:latin typeface="Abadi" panose="020B0604020104020204" pitchFamily="34" charset="0"/>
              </a:rPr>
              <a:t>, </a:t>
            </a:r>
            <a:r>
              <a:rPr lang="pt-PT" sz="1800" dirty="0" err="1">
                <a:latin typeface="Abadi" panose="020B0604020104020204" pitchFamily="34" charset="0"/>
              </a:rPr>
              <a:t>Spotify</a:t>
            </a:r>
            <a:r>
              <a:rPr lang="pt-PT" sz="1800" dirty="0">
                <a:latin typeface="Abadi" panose="020B0604020104020204" pitchFamily="34" charset="0"/>
              </a:rPr>
              <a:t>, Apple Podcasts, Facebook vídeos, links</a:t>
            </a:r>
          </a:p>
          <a:p>
            <a:pPr marL="0" indent="0">
              <a:buNone/>
            </a:pPr>
            <a:r>
              <a:rPr lang="pt-PT" sz="1800" dirty="0">
                <a:latin typeface="Abadi" panose="020B0604020104020204" pitchFamily="34" charset="0"/>
              </a:rPr>
              <a:t>Rádio Universidade de Coimbra; Vouzela FM; Emissora das Beiras</a:t>
            </a:r>
          </a:p>
          <a:p>
            <a:pPr marL="0" indent="0">
              <a:buNone/>
            </a:pPr>
            <a:endParaRPr lang="pt-PT" sz="18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pt-PT" sz="1800" dirty="0">
                <a:latin typeface="Abadi" panose="020B0604020104020204" pitchFamily="34" charset="0"/>
              </a:rPr>
              <a:t>Todas as plantas têm nome: 3-4h/episódio (pesquisa + gravação + pós-produção) ≈1’30’’ duração </a:t>
            </a:r>
          </a:p>
          <a:p>
            <a:pPr marL="0" indent="0">
              <a:buNone/>
            </a:pPr>
            <a:endParaRPr lang="pt-PT" sz="18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pt-PT" sz="18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pt-PT" sz="18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pt-PT" sz="1800" dirty="0">
              <a:latin typeface="Abadi" panose="020B0604020104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6079081-BE7C-4E21-A376-CC9D1FF1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03" y="11941"/>
            <a:ext cx="5257800" cy="1325563"/>
          </a:xfrm>
        </p:spPr>
        <p:txBody>
          <a:bodyPr/>
          <a:lstStyle/>
          <a:p>
            <a:r>
              <a:rPr lang="pt-PT" b="1" dirty="0">
                <a:latin typeface="Abadi" panose="020B0604020104020204" pitchFamily="34" charset="0"/>
              </a:rPr>
              <a:t>Produção</a:t>
            </a:r>
          </a:p>
        </p:txBody>
      </p:sp>
    </p:spTree>
    <p:extLst>
      <p:ext uri="{BB962C8B-B14F-4D97-AF65-F5344CB8AC3E}">
        <p14:creationId xmlns:p14="http://schemas.microsoft.com/office/powerpoint/2010/main" val="32493626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672</Words>
  <Application>Microsoft Office PowerPoint</Application>
  <PresentationFormat>Ecrã Panorâmico</PresentationFormat>
  <Paragraphs>81</Paragraphs>
  <Slides>12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Produção</vt:lpstr>
      <vt:lpstr>Apresentação do PowerPoint</vt:lpstr>
      <vt:lpstr>Alguns dados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 Gamela</dc:creator>
  <cp:lastModifiedBy>António do Carmo Gouveia</cp:lastModifiedBy>
  <cp:revision>34</cp:revision>
  <dcterms:created xsi:type="dcterms:W3CDTF">2018-05-03T10:15:29Z</dcterms:created>
  <dcterms:modified xsi:type="dcterms:W3CDTF">2024-05-10T09:59:49Z</dcterms:modified>
</cp:coreProperties>
</file>